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6" r:id="rId5"/>
    <p:sldId id="267" r:id="rId6"/>
    <p:sldId id="259" r:id="rId7"/>
    <p:sldId id="262" r:id="rId8"/>
    <p:sldId id="269" r:id="rId9"/>
    <p:sldId id="260" r:id="rId10"/>
    <p:sldId id="261" r:id="rId11"/>
    <p:sldId id="272" r:id="rId12"/>
    <p:sldId id="273" r:id="rId13"/>
    <p:sldId id="274" r:id="rId14"/>
    <p:sldId id="263" r:id="rId15"/>
    <p:sldId id="264" r:id="rId16"/>
    <p:sldId id="276" r:id="rId17"/>
    <p:sldId id="275" r:id="rId18"/>
    <p:sldId id="265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D5FE-1750-4188-9BFF-A8EEFF1DA627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770F4-B932-4313-9345-333265DD3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33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TOKOH SASTERAWAN NEGARA </a:t>
            </a:r>
          </a:p>
          <a:p>
            <a:r>
              <a:rPr lang="en-US" dirty="0" smtClean="0"/>
              <a:t>ABDULLAH HUSIN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770F4-B932-4313-9345-333265DD3E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770F4-B932-4313-9345-333265DD3E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770F4-B932-4313-9345-333265DD3E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3035-59E6-43C3-B709-5D2361EF29DD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5CA0D-C9D6-4E6C-A061-8BDB7850FD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SASTERA%20DALAM%20MULTIMEDIA\Sesuci%20Lebaran%20-%20Siti%20Nurhaliz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6019800" cy="17748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</a:rPr>
              <a:t>BBK 3408</a:t>
            </a:r>
            <a:br>
              <a:rPr lang="en-US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</a:rPr>
            </a:br>
            <a:r>
              <a:rPr lang="en-US" b="1" dirty="0" smtClean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Harrington" pitchFamily="82" charset="0"/>
              </a:rPr>
              <a:t>SASTERA DALAM MULTIMEDIA</a:t>
            </a:r>
            <a:endParaRPr lang="en-US" b="1" dirty="0">
              <a:ln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Harringto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001000" cy="1828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smtClean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urry Up" pitchFamily="2" charset="0"/>
              </a:rPr>
              <a:t>NAMA	: NORASIDAH WAGIMAN</a:t>
            </a:r>
          </a:p>
          <a:p>
            <a:pPr algn="l"/>
            <a:r>
              <a:rPr lang="en-US" sz="3600" b="1" cap="all" dirty="0" smtClean="0">
                <a:ln w="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Hurry Up" pitchFamily="2" charset="0"/>
              </a:rPr>
              <a:t>MATRIK	: 155596</a:t>
            </a:r>
          </a:p>
          <a:p>
            <a:pPr algn="l"/>
            <a:endParaRPr lang="en-US" b="1" cap="all" dirty="0">
              <a:ln w="0">
                <a:solidFill>
                  <a:schemeClr val="bg1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514601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urry Up" pitchFamily="2" charset="0"/>
              </a:rPr>
              <a:t>TOKOH SASTERAWAN NEGARA </a:t>
            </a:r>
          </a:p>
          <a:p>
            <a:pPr algn="ctr"/>
            <a:r>
              <a:rPr lang="en-US" sz="3200" b="1" u="sng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Hurry Up" pitchFamily="2" charset="0"/>
              </a:rPr>
              <a:t>ABDULLAH HUSSAIN</a:t>
            </a:r>
            <a:endParaRPr lang="en-US" sz="3200" b="1" u="sng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urry Up" pitchFamily="2" charset="0"/>
            </a:endParaRPr>
          </a:p>
        </p:txBody>
      </p:sp>
      <p:pic>
        <p:nvPicPr>
          <p:cNvPr id="7" name="Picture 6" descr="h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33" y="304801"/>
            <a:ext cx="1865167" cy="1746114"/>
          </a:xfrm>
          <a:prstGeom prst="rect">
            <a:avLst/>
          </a:prstGeom>
        </p:spPr>
      </p:pic>
      <p:pic>
        <p:nvPicPr>
          <p:cNvPr id="8" name="Sesuci Lebaran - Siti Nurhali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72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Candara" pitchFamily="34" charset="0"/>
              </a:rPr>
              <a:t>NOVEL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lvl="0">
              <a:buBlip>
                <a:blip r:embed="rId2"/>
              </a:buBlip>
            </a:pP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Dia...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Kekasihku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Johor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Bahru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: The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Annies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Printing Works, 1941.</a:t>
            </a: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Kasih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Isteri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Johor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Baru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, The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Annies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Printing Works, 1941.</a:t>
            </a:r>
          </a:p>
          <a:p>
            <a:pPr lvl="0">
              <a:buBlip>
                <a:blip r:embed="rId2"/>
              </a:buBlip>
            </a:pP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Ami</a:t>
            </a: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n Pemuda Desa.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 Pulau Pinang: Angkatan Baru, 1947.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Berenang di Lautan Madu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Singapura: Geliga Limited, 1957.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Kalau Tidak Kerana Tuan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Singapura: Geliga Limited, 1957.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Jangnlah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Jangan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Angkatan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Baru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, 1964.</a:t>
            </a: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Si Bulat Pemuda Desa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Diterbitkan Terang Bulan, 1964.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Terjebak. 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Angkatan Baru, 1964.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Peristiwa.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Angkatan Baru, 1965.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Rantau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Selamat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Angkatan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Baru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, 1965.</a:t>
            </a:r>
          </a:p>
          <a:p>
            <a:pPr lvl="0"/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 advTm="15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>
              <a:buBlip>
                <a:blip r:embed="rId2"/>
              </a:buBlip>
            </a:pPr>
            <a:endParaRPr lang="it-IT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Interlok.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Angkatan Baru, 1971.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Intan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Angkatan Baru, 1973.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Noni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Utusan Melayu, 1976.</a:t>
            </a:r>
            <a:endParaRPr lang="en-US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Buih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Atas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Air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Utusan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Publication &amp; Distributors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Sdn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Bhd., 1980.</a:t>
            </a: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Masuk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ke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Dalam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Cahaya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Terengganu: 1983.</a:t>
            </a:r>
          </a:p>
          <a:p>
            <a:pPr lvl="0">
              <a:buBlip>
                <a:blip r:embed="rId2"/>
              </a:buBlip>
            </a:pP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Imam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Utusan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Publication &amp; Distributors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Sdn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Bhd., 1995.</a:t>
            </a: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Cerpen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Hadiah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bersama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A.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Bakar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Hamid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).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Dewan Bahasa dan Pustaka, 1973.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Jejak</a:t>
            </a:r>
            <a:r>
              <a:rPr lang="en-US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Langkah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bersama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Imail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Ahmad).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Dewan Bahasa dan Pustaka, 1975.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Koleksi Cerpen-cerpen Malaysia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(antologi bersama).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Universiti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Malaya, 1977.</a:t>
            </a:r>
          </a:p>
        </p:txBody>
      </p:sp>
    </p:spTree>
  </p:cSld>
  <p:clrMapOvr>
    <a:masterClrMapping/>
  </p:clrMapOvr>
  <p:transition spd="med" advClick="0" advTm="18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endParaRPr lang="it-IT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Kota ke Kota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Dewan Bahasa dan Pustaka, 1977.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Sebuah Impian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(antologi bersama).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PENA Sdn. Bhd., 1979.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Tinta Pena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(antologi bersama).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PENA Sdn. Bhd., 1981.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Bunga Gunung 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(antologi bersama).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Berita Publishing Sdn. Bhd., 1982.</a:t>
            </a:r>
            <a:endParaRPr lang="it-IT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Sebuah Pekan Bersama Semporna.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Kuala Lumpur: Dewan Bahasa dan Pustaka, 1982.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Menunggu Ratu Adil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(antologi bersama).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Abadi Sdn.Bhd., 1984.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Dongeng Merdeka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(antologi bersama).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Petaling Jaya: Fajar Bakti Sdn.Bhd., 1985.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Dari Kota Cahaya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Kuala Lumpur: Dewan Bahasa dan Pustaka 1997.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8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l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376930">
            <a:off x="676815" y="414190"/>
            <a:ext cx="1497259" cy="24007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int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1554">
            <a:off x="2683763" y="415481"/>
            <a:ext cx="1485140" cy="2405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masuk ke dlm caha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1741">
            <a:off x="4755124" y="348559"/>
            <a:ext cx="1533192" cy="23864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 descr="kota ke ko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1751">
            <a:off x="6942336" y="338397"/>
            <a:ext cx="1464654" cy="22732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interlok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971800"/>
            <a:ext cx="44196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5257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/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>GAMBAR-GAMBAR SEPANJANG PERJALANAN ABDULLAH HUSSAIN SEBAGAI TOKOH SASTERAWAN NEGARA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1" y="457200"/>
            <a:ext cx="2286000" cy="2887579"/>
          </a:xfrm>
        </p:spPr>
      </p:pic>
      <p:sp>
        <p:nvSpPr>
          <p:cNvPr id="6" name="Rectangle 5"/>
          <p:cNvSpPr/>
          <p:nvPr/>
        </p:nvSpPr>
        <p:spPr>
          <a:xfrm>
            <a:off x="3276600" y="1600200"/>
            <a:ext cx="464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Menulis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untuk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menghasilkan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lebih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banyak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karya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895600" y="1828800"/>
            <a:ext cx="304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201a_6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33800"/>
            <a:ext cx="3657600" cy="2971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5924" y="5112603"/>
            <a:ext cx="215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Bersama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rakan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Seperjuangan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133600" y="5421868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a_6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733800"/>
            <a:ext cx="2743200" cy="2971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2893771" cy="3581400"/>
          </a:xfrm>
          <a:prstGeom prst="rect">
            <a:avLst/>
          </a:prstGeom>
        </p:spPr>
      </p:pic>
      <p:pic>
        <p:nvPicPr>
          <p:cNvPr id="8" name="Content Placeholder 7" descr="download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1579136"/>
            <a:ext cx="3048000" cy="4135864"/>
          </a:xfr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352800"/>
            <a:ext cx="2592286" cy="32766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dlla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3581400" cy="2743199"/>
          </a:xfrm>
        </p:spPr>
      </p:pic>
      <p:pic>
        <p:nvPicPr>
          <p:cNvPr id="5" name="Picture 4" descr="abdll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650" y="2590800"/>
            <a:ext cx="3797966" cy="2859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754469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Kesedihan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terpancar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wajah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beliau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kerana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tidak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lagi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berpeluang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untuk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berkarya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disebabkan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keuzuran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416175"/>
            <a:ext cx="7772400" cy="147002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>KESIMPULAN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71600"/>
            <a:ext cx="7848600" cy="434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Sepanjang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perjalanan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Abdullah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Hussain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sebagai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penggiat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sastera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beliau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banyak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menghasilkan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karya-karya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bermutu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berguna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kepada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seluruh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masyarakat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Anugerah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Sasterawan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Negara ke-8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adalah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pengiktirafan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penghargaan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diterima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oleh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beliau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atas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yang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beliau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sumbangkan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kepada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negara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Goudy Stout" pitchFamily="18" charset="0"/>
              </a:rPr>
              <a:t>KANDUNGAN </a:t>
            </a:r>
            <a:endParaRPr lang="en-US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LATAR BELAKANG TOKOH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PENCAPAIAN TOKOH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HASIL KARYA TOKOH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GAMBAR-GAMBAR SEPANJANG PERJALANAN TOKOH SEBAGAI SASTERAWAN NEGARA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KESIMPULAN</a:t>
            </a:r>
            <a:endParaRPr lang="en-US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600201"/>
            <a:ext cx="8686800" cy="35814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>SEKIAN, TERIMA KASIH…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441959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>LATAR BELAKANG ABDULLAH HUSSAIN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52400" y="2895600"/>
            <a:ext cx="8839200" cy="3810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Blip>
                <a:blip r:embed="rId2"/>
              </a:buBlip>
            </a:pP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Dilahirkan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25 Mac 1920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Sg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Limau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Dalam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, Yan, Kedah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Darul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Aman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</a:p>
          <a:p>
            <a:pPr marL="514350" indent="-514350">
              <a:buBlip>
                <a:blip r:embed="rId2"/>
              </a:buBlip>
            </a:pPr>
            <a:r>
              <a:rPr lang="en-US" sz="2400" b="1" u="sng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Tahun</a:t>
            </a:r>
            <a:r>
              <a:rPr lang="en-US" sz="24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1926 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: 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Mendapat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pendidikan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awal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Sekolah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Melayu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Sungai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Limau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lulus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darjah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V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dalam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tahun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1931. </a:t>
            </a:r>
          </a:p>
          <a:p>
            <a:pPr marL="514350" indent="-514350">
              <a:buBlip>
                <a:blip r:embed="rId2"/>
              </a:buBlip>
            </a:pPr>
            <a:r>
              <a:rPr lang="en-US" sz="2400" b="1" u="sng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Tahun</a:t>
            </a:r>
            <a:r>
              <a:rPr lang="en-US" sz="24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1932 – 1933 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Menyambung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persekolahannya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Sekolah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St. Michael,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Alor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Setar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hingga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lulus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darjah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VII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dalam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tahun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1935.</a:t>
            </a:r>
          </a:p>
          <a:p>
            <a:pPr marL="514350" indent="-514350">
              <a:buBlip>
                <a:blip r:embed="rId2"/>
              </a:buBlip>
            </a:pPr>
            <a:r>
              <a:rPr lang="en-US" sz="2400" b="1" u="sng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Tahun</a:t>
            </a:r>
            <a:r>
              <a:rPr lang="en-US" sz="24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1939 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Bekerja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sebagai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penolong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penjaga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stor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dalam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sebuah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perusahaan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lombong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bijih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Pahang. </a:t>
            </a:r>
          </a:p>
          <a:p>
            <a:pPr marL="514350" indent="-514350">
              <a:buBlip>
                <a:blip r:embed="rId2"/>
              </a:buBlip>
            </a:pPr>
            <a:r>
              <a:rPr lang="en-US" sz="2400" b="1" u="sng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Akhir</a:t>
            </a:r>
            <a:r>
              <a:rPr lang="en-US" sz="24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u="sng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tahun</a:t>
            </a:r>
            <a:r>
              <a:rPr lang="en-US" sz="24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1939 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: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Berhijrah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ke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Pulau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Pinang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mendapat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pekerjaan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salah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sebuah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syarikat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percetakan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akhbar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iaitu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akhbar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i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Sahabat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 Di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sinilah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bermulanya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perjalanan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hidup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Abdullah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sebagai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penulis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mendapat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dorongan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secara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langsung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daripada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pengarang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akhbar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tersebut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iaitu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Ahmad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Noor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Abdul </a:t>
            </a:r>
            <a:r>
              <a:rPr lang="en-US" sz="2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Shukoor</a:t>
            </a:r>
            <a:r>
              <a:rPr lang="en-US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sp>
        <p:nvSpPr>
          <p:cNvPr id="22530" name="AutoShape 2" descr="data:image/jpg;base64,/9j/4AAQSkZJRgABAQAAAQABAAD/2wCEAAkGBhQSERUUExQVFRQWGBoXFxcXFBUXFxwXFxcdHRcdGRcXHSYeFxsmGRcYHy8gIycpLCwsFh4yNTAqNSYrLCkBCQoKDgwOGg8PGiwkHyQpLCwsLCwsLC0sLCwsLCwsKSwsLCwsLCwsLCwsLCksLCwsLCwsLCwsLCwsLCwsLCwpLP/AABEIAMAAiQMBIgACEQEDEQH/xAAcAAABBQEBAQAAAAAAAAAAAAAGAgMEBQcBAAj/xABDEAABAgQDAwcJBgYABwAAAAABAhEAAwQhBRIxQVFhBgcTInGBkTJSU4KSobHR8BQjQmLB4RVyorLC8RYkQ4OTo9L/xAAZAQADAQEBAAAAAAAAAAAAAAAAAQIDBAX/xAAgEQACAgIDAQEBAQAAAAAAAAAAAQIRAxIhMUFREzIi/9oADAMBAAIRAxEAPwA1l4XKH/TR7Ih9GFy/Rp9kQ+hMOpEM5LZG/hkr0afZjn8LlejT4RMaOhMTqvhWz+kE4TK9GnwhSMKlejT4QuvxCXIQVzVpQkbVFvDeeyAPGeeCWgkU8srPnL6qe4C590NQVAnKw8GFSvRp8IUMLlejT4RitXzo1yy4mBA3JQB8XMO0POrWyz1lImDctA+KWMGkTT/Rsv8AC5Xo0+EcOGyvRp9mKTkhy6lVwytknAOUEu43pO0adjiCYCFqiNmRP4bL8xPgIScOl+jT7IiaRCSmDVfB2/pF/h8vzEeyI99hR5iPZT8oktCTDpEtyXpHNGjzEeyn5Qg0iPMT7KflEpQhMMWz+kQ0yfNT7Ijn2dPmp9kRLKYTkgDZ/RYEOJhKRDiRAI8IDuV/ONKpHlymmT9D5iP5iNTwHfEPnI5dGm/5aQWmkPMWPwA6JT+ci77ARtNsdXMJuYfRpGNlhjOPzqleecsrOx9ANwToBFZmjzxyE3ZslXQoQoGEQoQhk3CcSXTzkTZZZaFBQ3HeDwIJB4GPozCsRRUSZc5HkTEhQ4PqDxBcHiDHzPGuczuOZpUymUbyz0kv+RZ+8HdM63/dMBjkXpo8caFR6GZCISUw60JIgKT8Y0RHMsONHCmAKG8scyw5ljjQCo8kRGxfEk08iZOUHEtBW28iyU+sspT60SkCBjnNmEYbObaZY/8Aaj5QIaRh2IVipsxUxZzLWSpStHUouTwvs7BEV4WoXhBhHSeMejkdgA9Co5HRAB0GLjkrjZpKqVO1CVdcb5ag0weySRxSk7IpxC0mATVo+oJawQCkuCHBGhB0I7RCoC+arHeno+iJ69OQjiZZvLPcAUeoN8GkM5+j0ejsegFRyElMKjxEACGhOSFmOQi077EpgY5zJRVhs5thlnu6VI/UQTpip5YyM9BVDdJWr/xjpP8ACAS8PnZUJIhyaGJ4QgJcsLk2gOgS0LkyFLLJBJOwAk+AjQeSnNOuaBMqiZaDcSx5ZH5j+HZb4RolJybkU6QJMtKeLOTvcxm5/ENV6YlJ5HVKgCZeUfmt7o6vktMTqRGoY0cim8P0+MCFbOLkHu7n+u+Mv0kdCxRBwYHvMNrwwbDFvO0LRAmgwRyO+SZ40laLPkLi5oa1Cln7qZ91MOzKo2V6qglXZmjdgY+clpdJTvEaNzdcopk9Z6acSoMkJIDHqgC+/Tw4x0o4ZqnZpEeMej0Mg5Ho9HjAISY5CiIS0AziYi41KzU05PnSZyfGSsRKTDVekmUsAOShYA4mWpvfACZ82SaVU1YSnU3voH2nxg45KYLIlTlF+kWlgkkaOAXA3/CKqnwxqdK0JVoCToCwBc8Lkdxh7Dajo1XsT7ix8P8AUE40jeMtjYqWqBS7w3PqHLCBDDMTUUOIsadC1qGscbm2qN1j4tiMUp8wd9riBXEKJgTuv+0GeLVMuUBmWkHaCYB8Xx2XdIIN4mmbRkq7IlPTZi2xx9eEM4hJALCIQxYJJIPh9dkQqvElLJy2i4wbCWRIcmzUhTRdckcQEmslnVBUhRbtyk+yT4wPUFCZqi501gpwrkugqSrrqCAFKSlyVJe4DaWc9qG2vHTFUqOOatG1iOvEXDawTZSJiQoBQcBSSks5GhuHZ+wiJLRRzHo8Y9HIAORyOmPQCEJiHjyyKWepKspTLUczszB9dj6etEwGIWN4cZ8lSBvSW2HKoFj4P2gPaHHsoxgpC0BKFqsT1bgsdABo7Bh2GIVQgBTBW5y9vKa3jDtfiHRshYLoOVSdCCCQv1rs/wCXjFKK1zpBl5ujfHwjScEtLSNjB+8Rb1+LmVKPR+UUkvuAGvYBd4FeTuJLMtIMtRYamw0tEqdNWF9IsIEodGFpuSUGdLcAcTlB3hxtjginF2deRpoqsSwyfOXnmOkNodW17if1gaVSNMykuxI8IJ8Yqp0wFavugdEm6ja7toeEDEtBKhq76x1RbatmDRKqsPZIUna4bsDv7ogyphS42/OCIYcZipEsHy1XbYBqfAGI3KLADKU4GkG6uh6tqyBhzhRYm4BMaByNrRKnSzMPVLIJOwLUlieDhvWfZGeSFDex7Wi2GL/ddGnyrX7C9+9oakmS48G3YK/2eU5c9Gj+wRNgf5C1/S0Uty5lvKJ35GyE8TLVLggizlZ6PR6OGAR4wmOmE5oRcVweSYVDaTCwYZPhkfOXXSTWLlCQDMCUJK9LkZgWGpZWsDlLhCZiQAClSgrK+hyEgt3/AAg45zeS6zOTWSwVJypEwC5BRZKm80pAB3NxgJTMMuolqWXlpUQN2UuC3ep+2Oec2pHdGFxtBtgc0JRkI0CbbfJEW4opa0FKrFQIKhqCRYjiFMocUiB/N1goaEfrFjR1el45XPWXPRvrxRTYtQTFry5gg6EBmD6lP5d0VtTRyaVJJVnX4nuEFuN4nKEogpBPHeYzSdL6WaEoGvuAjRc+jboOOT0lOUVapiEMAkJfQWJbvJ8DDHLXlBInKGRQIysTvIe/w8Igf8K5pQGZQDOQ9ooq/k+ZfZvNvr94pJeszt9oraiaFMw0t9b4fpapgzRHVLA2wjNeOlxTRhZr3NFUPInp3TEEd8tj/YIPozrmdH3VQfzyx/Ss/rGiCKRzT7OwkmOmOGGQhMcjpMczwi+PWJSYWIblBw8OhMVTJTPdsAuO8jMk9MyU3RKU5QQFBwC6ewh27N4DnJUAWeOzEggg6GInC0bY8ujMzmy8gCSGJzEC+iSnf/OB3Q0mawgmx7kypWWYiY/RpX1GuQQ5vvs7bTAbNqQCQ+scc8fkkehGal0VOOVRJ1tFVhtaJRWohyQAPEk/BPhFjiiLOIpVSwSBvYRUKXBnlCOdy2IRllJdRAdRu3YIqp1OtfXnqXdOa427vrdFvQ0ASgFIDtFViaZij5JG+NYuK6M3CSKyoSAwAaw23dr++GUI0h77MdsJyWjVNPozNZ5oJbU0875qR4Sgf8xB8DAbzcZZVAjMWK1rmabCQlH9EtJ9aC8TBaL1fw53Vi45Dc2eEh3hpFaklnYwasSofVCXhpVQHhP2pO+HpL4K/gqSSG3HXhEkRGUhioRKJ0O+OjjokYrpXVzbREW4JTmttOy23siaVZkkA8HZ9oe29n90C/K6oXIp1KzXUjIWcdYuFEDYAP7vyh2stRrsNbZcYTUGYtakg9HLOUKOq1gnNl3JAyh/OfcYyvlLTlE2Y34FlKgOwKSRwKVJMH/NtXqm0Qe6ukmf1LKvioj/AFFFy0QhFQZnlS5gCJpAslQPUJOm1Se9O6OHM3NWzqwOpUAq6rMnjFebH94ua/DAl20NwRuigqAQWjmjHY65yqrDPDKxBAFokVtfJQk6P7oAE1BGhjy6lR1MUsTF+qol1tbmJaIS5tobJjxjeKpUYN2F9Di07okGVNUlgBkPk2DMH0FvARZ0HOpOlqCKiWkgFiRYgdmkCuBzDlYauGtvsfjEmuokzQSlTkWG/wCtNd8aqckZOEWaujlJIny0LlLBAuXsQW0IO2I8yvBLkhjuItGNpSuUpct2cag2JFx7vjFvgE9SkLuXf/G3z7otZCPyZq9PXkpPnJ14g6H9PCE/beMBVPUrSSSSHDattGvC48DEn7evePai1lQvzYbVeJpyHNNykBidL2DPsuoeO68DVXU1UpYmS1qUknqgksQ9kkH8QzMSNwHb6rSpU3o1HKlKpfXToSwuDtOc5/ZG+J3JyWTJEhZDhCVgbWLFY3jLMUEhncZeMRuqBwrsmUfKJRATl6NgVqLFRyp6yuA0IJJ0gS5epmiX0omkyppACVWUSUpJLbGSEDv7HsMUxFclwCD1drHMwQW7CX8eyATGsXmTSlCiWSAGLfhVM3beuXO3KOEQ5qqKjBp2w/5q689AtJ/ASxfYXJ8DBbiVMiYlUlaCUlJDNZlEp2bRY+s+wtn3NyFJKiLAs76MAbcHKr/tGjIlpX5QckKBZ7pzGxv+Y/1dkSTbUjF6lSpM1UiY/UJyk6lJ8l+LfCKrEZDX3wac6GDMUzwGNkrY6FgQOO33QDorMwAPzjna0dnZtsqZETLjs6TlaLmhwrOl9NsQMXlhM1SRom3hrDjNtilBpWyEBCJkOiPSKYrJYWFye0hI/qUBGyILDAU6ndf6+tpi1yX0t8CfrXs4QzQYYchAOVfwP4PflftMP18wpkiZLA1GYHzf2UW74AIGI06lMUh2AUTxKXAB22Lf6higqmYXSH6w01cHvYmLClqysMmX3BWrjs3mKKtq0qUSlxvFr+EABFJqiGKiXyl9SG/Eez4CGvtfE+6EYVPzghzdIAOoch1Enh1h7OpaKm/HwiIyspqjYq2jCSc15diTcN+EHXTXiCxigk4gqnq5RLKK1ZcxPWUiYlCUhh5qglZ4qQd8WGP46adBzOUKDNq5VZhwIe26AzFMVzSQAetLUgpP8omJTcbCkrPjvTGya9Rjq2E/OBJyGXNAGUBaRawdVuHkhNvo55SOtZJ0uongAf2jR8UV9tw2Wv8AFkBP82h006wJ4uNDaMumKUBl0G0fOFKKTtelQk2uTT8GxSmppaSuakWcJF1PbYNrghtx4xFxfnUCUFFKlWY26RVmsA6U7TbU7h3ZsUmPIQTpEhqn2GmFYv8AaKKZImF1Sw6CTfKTbXUpLh9ykbjA5TYYSosQCLgHaGJLdgB7rwQYRgKZsjKQyleSoagjQj1iLbYYRhU6XMyTPKCic2wpBmP3EzBra1/Jgq+Cm65FSQSkoUMqrJUNzG+nYRFBiZecs71GDauwrOOkQbliQDqCEuRxICSNjzL+VA8uiZZSrXYfOGrj6tGDTxs3UllRV09DZzF7huFqp5Imr0mhJAFyxLoJ2hiFOdhAZ7GESqcrWiSkB1qSgPYDMcrngASe4wS45ImCUgqCSCwWk2AlKUGQG3FJFrgkDZGmNtq2Y5FrJJDFBLSZYWGCcouzWfU8P8STsuLYhjfSOlIZFmfdtfv/AEi5xisGUyEnU9azAAEZUgcXT2AEdlHJwxy9jt7r+NrxYjmFu4Fw5J4tw90R+UOFdEsEaK9ytvzggwyizKcaBvnbuaLDH8K6SSRZwHHA6D6/MYAAvCKkoWASwUQNWa+vZa/AmL7PL9Ev2U//ADAylF2Ivo3HbEz7ZN9MrwHygAL+V9YiZISAoKWkhSrsQlizjwv+cQJ0AzhafysP5iC54hwBvYK3tF5iEuWuUZikoTPUNAoZmLD1hlBbboYE6UHPcliWIBZ9muwNbgCYANB5varPTTZJ8pKgwO5ZDAb+uZltpYbYE8bosk9aRo777G4Y7bGLDkLVdHVqS/losXOoLv4FXHviy5aYZ94ZgBAOUNa1vi2V9dQNBFv+UZr+mC1PSuR+sWNJhQdJ36d2sNUouN7xeUosN9/Hb2fPsiDQu8KpAMoGy3vv8u+LyZJCglRAcO3B9/bu4RV4eQWdvG3FxxAZuPbEmuxW6EBOZS1JGoFjMRLck7AuajiWO4wWSypr8HlzLhJQq4GUsXtq3HL9NA/jtCuW2a6fwTNCNAQoDZZPW7LQavmNhqlxwD277gd3CGZiErDKukgWPmLSy7cDbvG6B89j/noGeQUgzKtKiLy0qWQd5T0afctR7osOV+MJlKUxzTCHBI3qU5bYNO0pu7GHMFSnDpFRMmkZsxlSw/WmZAcpHArWXOwS4CZ1QqdNK1qdSi/uUQBw6oHeTAkkqFbbsdpXN9qjcnUknb4knvMT5NMXN76e4n67Ybw+kDjaz/QfhBJhdAzOzt3m4/UE9x2GAoXS03RIBKVKuBYb3CXewew7SBqYnTUpUC2vwPEbNtuHGJE1IyFJcJNjq+jfNXApTFV0iswKsqZ2W5D5Fh1WfdmBO9JI2KIUCboD+U+HdHMzh8psojf9W7oqukO4xoWM0gmSVFtQyQdUqUsC43gkeEBv/DEz6e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g;base64,/9j/4AAQSkZJRgABAQAAAQABAAD/2wCEAAkGBhQSERUUExQVFRQWGBoXFxcXFBUXFxwXFxcdHRcdGRcXHSYeFxsmGRcYHy8gIycpLCwsFh4yNTAqNSYrLCkBCQoKDgwOGg8PGiwkHyQpLCwsLCwsLC0sLCwsLCwsKSwsLCwsLCwsLCwsLCksLCwsLCwsLCwsLCwsLCwsLCwpLP/AABEIAMAAiQMBIgACEQEDEQH/xAAcAAABBQEBAQAAAAAAAAAAAAAGAgMEBQcBAAj/xABDEAABAgQDAwcJBgYABwAAAAABAhEAAwQhBRIxQVFhBgcTInGBkTJSU4KSobHR8BQjQmLB4RVyorLC8RYkQ4OTo9L/xAAZAQADAQEBAAAAAAAAAAAAAAAAAQIDBAX/xAAgEQACAgIDAQEBAQAAAAAAAAAAAQIRAxIhMUFREzIi/9oADAMBAAIRAxEAPwA1l4XKH/TR7Ih9GFy/Rp9kQ+hMOpEM5LZG/hkr0afZjn8LlejT4RMaOhMTqvhWz+kE4TK9GnwhSMKlejT4QuvxCXIQVzVpQkbVFvDeeyAPGeeCWgkU8srPnL6qe4C590NQVAnKw8GFSvRp8IUMLlejT4RitXzo1yy4mBA3JQB8XMO0POrWyz1lImDctA+KWMGkTT/Rsv8AC5Xo0+EcOGyvRp9mKTkhy6lVwytknAOUEu43pO0adjiCYCFqiNmRP4bL8xPgIScOl+jT7IiaRCSmDVfB2/pF/h8vzEeyI99hR5iPZT8oktCTDpEtyXpHNGjzEeyn5Qg0iPMT7KflEpQhMMWz+kQ0yfNT7Ijn2dPmp9kRLKYTkgDZ/RYEOJhKRDiRAI8IDuV/ONKpHlymmT9D5iP5iNTwHfEPnI5dGm/5aQWmkPMWPwA6JT+ci77ARtNsdXMJuYfRpGNlhjOPzqleecsrOx9ANwToBFZmjzxyE3ZslXQoQoGEQoQhk3CcSXTzkTZZZaFBQ3HeDwIJB4GPozCsRRUSZc5HkTEhQ4PqDxBcHiDHzPGuczuOZpUymUbyz0kv+RZ+8HdM63/dMBjkXpo8caFR6GZCISUw60JIgKT8Y0RHMsONHCmAKG8scyw5ljjQCo8kRGxfEk08iZOUHEtBW28iyU+sspT60SkCBjnNmEYbObaZY/8Aaj5QIaRh2IVipsxUxZzLWSpStHUouTwvs7BEV4WoXhBhHSeMejkdgA9Co5HRAB0GLjkrjZpKqVO1CVdcb5ag0weySRxSk7IpxC0mATVo+oJawQCkuCHBGhB0I7RCoC+arHeno+iJ69OQjiZZvLPcAUeoN8GkM5+j0ejsegFRyElMKjxEACGhOSFmOQi077EpgY5zJRVhs5thlnu6VI/UQTpip5YyM9BVDdJWr/xjpP8ACAS8PnZUJIhyaGJ4QgJcsLk2gOgS0LkyFLLJBJOwAk+AjQeSnNOuaBMqiZaDcSx5ZH5j+HZb4RolJybkU6QJMtKeLOTvcxm5/ENV6YlJ5HVKgCZeUfmt7o6vktMTqRGoY0cim8P0+MCFbOLkHu7n+u+Mv0kdCxRBwYHvMNrwwbDFvO0LRAmgwRyO+SZ40laLPkLi5oa1Cln7qZ91MOzKo2V6qglXZmjdgY+clpdJTvEaNzdcopk9Z6acSoMkJIDHqgC+/Tw4x0o4ZqnZpEeMej0Mg5Ho9HjAISY5CiIS0AziYi41KzU05PnSZyfGSsRKTDVekmUsAOShYA4mWpvfACZ82SaVU1YSnU3voH2nxg45KYLIlTlF+kWlgkkaOAXA3/CKqnwxqdK0JVoCToCwBc8Lkdxh7Dajo1XsT7ix8P8AUE40jeMtjYqWqBS7w3PqHLCBDDMTUUOIsadC1qGscbm2qN1j4tiMUp8wd9riBXEKJgTuv+0GeLVMuUBmWkHaCYB8Xx2XdIIN4mmbRkq7IlPTZi2xx9eEM4hJALCIQxYJJIPh9dkQqvElLJy2i4wbCWRIcmzUhTRdckcQEmslnVBUhRbtyk+yT4wPUFCZqi501gpwrkugqSrrqCAFKSlyVJe4DaWc9qG2vHTFUqOOatG1iOvEXDawTZSJiQoBQcBSSks5GhuHZ+wiJLRRzHo8Y9HIAORyOmPQCEJiHjyyKWepKspTLUczszB9dj6etEwGIWN4cZ8lSBvSW2HKoFj4P2gPaHHsoxgpC0BKFqsT1bgsdABo7Bh2GIVQgBTBW5y9vKa3jDtfiHRshYLoOVSdCCCQv1rs/wCXjFKK1zpBl5ujfHwjScEtLSNjB+8Rb1+LmVKPR+UUkvuAGvYBd4FeTuJLMtIMtRYamw0tEqdNWF9IsIEodGFpuSUGdLcAcTlB3hxtjginF2deRpoqsSwyfOXnmOkNodW17if1gaVSNMykuxI8IJ8Yqp0wFavugdEm6ja7toeEDEtBKhq76x1RbatmDRKqsPZIUna4bsDv7ogyphS42/OCIYcZipEsHy1XbYBqfAGI3KLADKU4GkG6uh6tqyBhzhRYm4BMaByNrRKnSzMPVLIJOwLUlieDhvWfZGeSFDex7Wi2GL/ddGnyrX7C9+9oakmS48G3YK/2eU5c9Gj+wRNgf5C1/S0Uty5lvKJ35GyE8TLVLggizlZ6PR6OGAR4wmOmE5oRcVweSYVDaTCwYZPhkfOXXSTWLlCQDMCUJK9LkZgWGpZWsDlLhCZiQAClSgrK+hyEgt3/AAg45zeS6zOTWSwVJypEwC5BRZKm80pAB3NxgJTMMuolqWXlpUQN2UuC3ep+2Oec2pHdGFxtBtgc0JRkI0CbbfJEW4opa0FKrFQIKhqCRYjiFMocUiB/N1goaEfrFjR1el45XPWXPRvrxRTYtQTFry5gg6EBmD6lP5d0VtTRyaVJJVnX4nuEFuN4nKEogpBPHeYzSdL6WaEoGvuAjRc+jboOOT0lOUVapiEMAkJfQWJbvJ8DDHLXlBInKGRQIysTvIe/w8Igf8K5pQGZQDOQ9ooq/k+ZfZvNvr94pJeszt9oraiaFMw0t9b4fpapgzRHVLA2wjNeOlxTRhZr3NFUPInp3TEEd8tj/YIPozrmdH3VQfzyx/Ss/rGiCKRzT7OwkmOmOGGQhMcjpMczwi+PWJSYWIblBw8OhMVTJTPdsAuO8jMk9MyU3RKU5QQFBwC6ewh27N4DnJUAWeOzEggg6GInC0bY8ujMzmy8gCSGJzEC+iSnf/OB3Q0mawgmx7kypWWYiY/RpX1GuQQ5vvs7bTAbNqQCQ+scc8fkkehGal0VOOVRJ1tFVhtaJRWohyQAPEk/BPhFjiiLOIpVSwSBvYRUKXBnlCOdy2IRllJdRAdRu3YIqp1OtfXnqXdOa427vrdFvQ0ASgFIDtFViaZij5JG+NYuK6M3CSKyoSAwAaw23dr++GUI0h77MdsJyWjVNPozNZ5oJbU0875qR4Sgf8xB8DAbzcZZVAjMWK1rmabCQlH9EtJ9aC8TBaL1fw53Vi45Dc2eEh3hpFaklnYwasSofVCXhpVQHhP2pO+HpL4K/gqSSG3HXhEkRGUhioRKJ0O+OjjokYrpXVzbREW4JTmttOy23siaVZkkA8HZ9oe29n90C/K6oXIp1KzXUjIWcdYuFEDYAP7vyh2stRrsNbZcYTUGYtakg9HLOUKOq1gnNl3JAyh/OfcYyvlLTlE2Y34FlKgOwKSRwKVJMH/NtXqm0Qe6ukmf1LKvioj/AFFFy0QhFQZnlS5gCJpAslQPUJOm1Se9O6OHM3NWzqwOpUAq6rMnjFebH94ua/DAl20NwRuigqAQWjmjHY65yqrDPDKxBAFokVtfJQk6P7oAE1BGhjy6lR1MUsTF+qol1tbmJaIS5tobJjxjeKpUYN2F9Di07okGVNUlgBkPk2DMH0FvARZ0HOpOlqCKiWkgFiRYgdmkCuBzDlYauGtvsfjEmuokzQSlTkWG/wCtNd8aqckZOEWaujlJIny0LlLBAuXsQW0IO2I8yvBLkhjuItGNpSuUpct2cag2JFx7vjFvgE9SkLuXf/G3z7otZCPyZq9PXkpPnJ14g6H9PCE/beMBVPUrSSSSHDattGvC48DEn7evePai1lQvzYbVeJpyHNNykBidL2DPsuoeO68DVXU1UpYmS1qUknqgksQ9kkH8QzMSNwHb6rSpU3o1HKlKpfXToSwuDtOc5/ZG+J3JyWTJEhZDhCVgbWLFY3jLMUEhncZeMRuqBwrsmUfKJRATl6NgVqLFRyp6yuA0IJJ0gS5epmiX0omkyppACVWUSUpJLbGSEDv7HsMUxFclwCD1drHMwQW7CX8eyATGsXmTSlCiWSAGLfhVM3beuXO3KOEQ5qqKjBp2w/5q689AtJ/ASxfYXJ8DBbiVMiYlUlaCUlJDNZlEp2bRY+s+wtn3NyFJKiLAs76MAbcHKr/tGjIlpX5QckKBZ7pzGxv+Y/1dkSTbUjF6lSpM1UiY/UJyk6lJ8l+LfCKrEZDX3wac6GDMUzwGNkrY6FgQOO33QDorMwAPzjna0dnZtsqZETLjs6TlaLmhwrOl9NsQMXlhM1SRom3hrDjNtilBpWyEBCJkOiPSKYrJYWFye0hI/qUBGyILDAU6ndf6+tpi1yX0t8CfrXs4QzQYYchAOVfwP4PflftMP18wpkiZLA1GYHzf2UW74AIGI06lMUh2AUTxKXAB22Lf6higqmYXSH6w01cHvYmLClqysMmX3BWrjs3mKKtq0qUSlxvFr+EABFJqiGKiXyl9SG/Eez4CGvtfE+6EYVPzghzdIAOoch1Enh1h7OpaKm/HwiIyspqjYq2jCSc15diTcN+EHXTXiCxigk4gqnq5RLKK1ZcxPWUiYlCUhh5qglZ4qQd8WGP46adBzOUKDNq5VZhwIe26AzFMVzSQAetLUgpP8omJTcbCkrPjvTGya9Rjq2E/OBJyGXNAGUBaRawdVuHkhNvo55SOtZJ0uongAf2jR8UV9tw2Wv8AFkBP82h006wJ4uNDaMumKUBl0G0fOFKKTtelQk2uTT8GxSmppaSuakWcJF1PbYNrghtx4xFxfnUCUFFKlWY26RVmsA6U7TbU7h3ZsUmPIQTpEhqn2GmFYv8AaKKZImF1Sw6CTfKTbXUpLh9ykbjA5TYYSosQCLgHaGJLdgB7rwQYRgKZsjKQyleSoagjQj1iLbYYRhU6XMyTPKCic2wpBmP3EzBra1/Jgq+Cm65FSQSkoUMqrJUNzG+nYRFBiZecs71GDauwrOOkQbliQDqCEuRxICSNjzL+VA8uiZZSrXYfOGrj6tGDTxs3UllRV09DZzF7huFqp5Imr0mhJAFyxLoJ2hiFOdhAZ7GESqcrWiSkB1qSgPYDMcrngASe4wS45ImCUgqCSCwWk2AlKUGQG3FJFrgkDZGmNtq2Y5FrJJDFBLSZYWGCcouzWfU8P8STsuLYhjfSOlIZFmfdtfv/AEi5xisGUyEnU9azAAEZUgcXT2AEdlHJwxy9jt7r+NrxYjmFu4Fw5J4tw90R+UOFdEsEaK9ytvzggwyizKcaBvnbuaLDH8K6SSRZwHHA6D6/MYAAvCKkoWASwUQNWa+vZa/AmL7PL9Ev2U//ADAylF2Ivo3HbEz7ZN9MrwHygAL+V9YiZISAoKWkhSrsQlizjwv+cQJ0AzhafysP5iC54hwBvYK3tF5iEuWuUZikoTPUNAoZmLD1hlBbboYE6UHPcliWIBZ9muwNbgCYANB5varPTTZJ8pKgwO5ZDAb+uZltpYbYE8bosk9aRo777G4Y7bGLDkLVdHVqS/losXOoLv4FXHviy5aYZ94ZgBAOUNa1vi2V9dQNBFv+UZr+mC1PSuR+sWNJhQdJ36d2sNUouN7xeUosN9/Hb2fPsiDQu8KpAMoGy3vv8u+LyZJCglRAcO3B9/bu4RV4eQWdvG3FxxAZuPbEmuxW6EBOZS1JGoFjMRLck7AuajiWO4wWSypr8HlzLhJQq4GUsXtq3HL9NA/jtCuW2a6fwTNCNAQoDZZPW7LQavmNhqlxwD277gd3CGZiErDKukgWPmLSy7cDbvG6B89j/noGeQUgzKtKiLy0qWQd5T0afctR7osOV+MJlKUxzTCHBI3qU5bYNO0pu7GHMFSnDpFRMmkZsxlSw/WmZAcpHArWXOwS4CZ1QqdNK1qdSi/uUQBw6oHeTAkkqFbbsdpXN9qjcnUknb4knvMT5NMXN76e4n67Ybw+kDjaz/QfhBJhdAzOzt3m4/UE9x2GAoXS03RIBKVKuBYb3CXewew7SBqYnTUpUC2vwPEbNtuHGJE1IyFJcJNjq+jfNXApTFV0iswKsqZ2W5D5Fh1WfdmBO9JI2KIUCboD+U+HdHMzh8psojf9W7oqukO4xoWM0gmSVFtQyQdUqUsC43gkeEBv/DEz6e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www.mykedah2.com/pic_fame/thumbnails/201a_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52400"/>
            <a:ext cx="2663821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15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endParaRPr lang="en-US" sz="2000" b="1" dirty="0" smtClean="0">
              <a:ln>
                <a:solidFill>
                  <a:srgbClr val="00206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kerani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tukang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dobi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kem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tentera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Sungai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Petani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Kedah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sehingga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kedatangan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tentera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Jepun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1951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wartawan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surat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khabar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Merdeka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Berita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Indonesia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Majalah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Merdeka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Singapura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.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Pengarang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Majalah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Bintang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Majalah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Filem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akhbar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Semenanjung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1965 – 1968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pembantu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pengarang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Franklin Book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Programme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Oxford University Press.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1965 – 1968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editor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majalah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Angkatan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Baru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.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1968 – 1978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Pegawai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Penyelidik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Dewan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Pustaka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(DBP).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1978 – 1979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Ketua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Unit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Sastera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Dewan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Pustaka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cawangan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Sabah.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1979 – 1981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Ahli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Cipta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Pusat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Pengajian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Ilmu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Kemanusiaan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Universiti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Sains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Malaysia. 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u="sng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Tahun</a:t>
            </a:r>
            <a:r>
              <a:rPr lang="en-US" sz="2000" b="1" u="sng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1982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: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Ketua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Bahagian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Pembinaan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Pengembangan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Sastera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Dewan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Pustaka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Brunei Darussalam.</a:t>
            </a:r>
            <a:endParaRPr lang="en-US" sz="2000" b="1" dirty="0" smtClean="0">
              <a:ln w="9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Pegawai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Kanan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Dewan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Pustaka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, Brunei.</a:t>
            </a:r>
          </a:p>
          <a:p>
            <a:pPr>
              <a:buBlip>
                <a:blip r:embed="rId2"/>
              </a:buBlip>
            </a:pP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Menjadi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Karyawan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Tamu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Dewan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Bahasa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dan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 </a:t>
            </a:r>
            <a:r>
              <a:rPr lang="en-US" sz="2000" b="1" dirty="0" err="1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Pustaka</a:t>
            </a:r>
            <a:r>
              <a:rPr lang="en-US" sz="2000" b="1" dirty="0" smtClean="0">
                <a:ln w="90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ndara" pitchFamily="34" charset="0"/>
              </a:rPr>
              <a:t>.</a:t>
            </a:r>
          </a:p>
          <a:p>
            <a:endParaRPr lang="en-US" sz="2000" b="1" dirty="0">
              <a:ln>
                <a:solidFill>
                  <a:srgbClr val="00206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 advTm="2000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04799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>PENCAPAIAN ABDULLAH HUSSAIN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 spd="med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286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Atas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karya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dan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jasa-jasanya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dalam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bidang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sastera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, Abdullah bin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Hussain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telah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dianugerahi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beberapa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penghargaan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,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antaranya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 :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096000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Anugerah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S.E.A. Write Award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Bangkok (1981).</a:t>
            </a:r>
          </a:p>
          <a:p>
            <a:pPr>
              <a:buBlip>
                <a:blip r:embed="rId2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Hadiah No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vel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Nasional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Syarikat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Utusan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Melayu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Public Bank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Berhad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(1992/1994).</a:t>
            </a:r>
          </a:p>
          <a:p>
            <a:pPr lvl="0">
              <a:buBlip>
                <a:blip r:embed="rId2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Hadiah Sastra Malaysia dalam novel </a:t>
            </a:r>
            <a:r>
              <a:rPr lang="it-IT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Imam 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(1994/1995).</a:t>
            </a:r>
          </a:p>
          <a:p>
            <a:pPr lvl="0">
              <a:buBlip>
                <a:blip r:embed="rId2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 lvl="0">
              <a:buBlip>
                <a:blip r:embed="rId2"/>
              </a:buBlip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Pingat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Jawa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Hukom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Ngon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Adat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Lembaga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Kebudayaan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 Aceh (LAKA) (1995).</a:t>
            </a:r>
          </a:p>
          <a:p>
            <a:pPr lvl="0">
              <a:buBlip>
                <a:blip r:embed="rId2"/>
              </a:buBlip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Darjah Kebesaran Dato’ Setia Diraja Kedah (DSDK) dengan gelar </a:t>
            </a:r>
            <a:r>
              <a:rPr lang="it-IT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Dato’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 (1995).</a:t>
            </a:r>
          </a:p>
          <a:p>
            <a:pPr>
              <a:buBlip>
                <a:blip r:embed="rId2"/>
              </a:buBlip>
            </a:pPr>
            <a:endParaRPr lang="it-IT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  <a:p>
            <a:pPr>
              <a:buBlip>
                <a:blip r:embed="rId2"/>
              </a:buBlip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ndara" pitchFamily="34" charset="0"/>
              </a:rPr>
              <a:t>Anugerah Sastera Negara Malaysia ke-8 (1996).</a:t>
            </a:r>
          </a:p>
          <a:p>
            <a:pPr>
              <a:buNone/>
            </a:pPr>
            <a:endParaRPr lang="it-IT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spd="med" advClick="0" advTm="12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66699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udy Stout" pitchFamily="18" charset="0"/>
              </a:rPr>
              <a:t>HASIL KARYA ABDULLAH HUSSAIN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489</Words>
  <Application>Microsoft Office PowerPoint</Application>
  <PresentationFormat>On-screen Show (4:3)</PresentationFormat>
  <Paragraphs>90</Paragraphs>
  <Slides>20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BBK 3408 SASTERA DALAM MULTIMEDIA</vt:lpstr>
      <vt:lpstr>KANDUNGAN </vt:lpstr>
      <vt:lpstr>LATAR BELAKANG ABDULLAH HUSSAIN</vt:lpstr>
      <vt:lpstr>Slide 4</vt:lpstr>
      <vt:lpstr>Slide 5</vt:lpstr>
      <vt:lpstr>PENCAPAIAN ABDULLAH HUSSAIN</vt:lpstr>
      <vt:lpstr>Atas karya dan jasa-jasanya dalam bidang sastera, Abdullah bin Hussain telah dianugerahi beberapa penghargaan, antaranya :</vt:lpstr>
      <vt:lpstr>Slide 8</vt:lpstr>
      <vt:lpstr>HASIL KARYA ABDULLAH HUSSAIN</vt:lpstr>
      <vt:lpstr>NOVEL</vt:lpstr>
      <vt:lpstr>Slide 11</vt:lpstr>
      <vt:lpstr>Slide 12</vt:lpstr>
      <vt:lpstr>Slide 13</vt:lpstr>
      <vt:lpstr> GAMBAR-GAMBAR SEPANJANG PERJALANAN ABDULLAH HUSSAIN SEBAGAI TOKOH SASTERAWAN NEGARA</vt:lpstr>
      <vt:lpstr>Slide 15</vt:lpstr>
      <vt:lpstr>Slide 16</vt:lpstr>
      <vt:lpstr>Slide 17</vt:lpstr>
      <vt:lpstr>KESIMPULAN</vt:lpstr>
      <vt:lpstr>Slide 19</vt:lpstr>
      <vt:lpstr>SEKIAN, TERIMA KASIH…</vt:lpstr>
    </vt:vector>
  </TitlesOfParts>
  <Company>Universiti Putra Malaysia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BBK 3408 SASTERA DALAM MULTIMEDIA</dc:title>
  <dc:creator>Guest</dc:creator>
  <cp:lastModifiedBy>shahieda</cp:lastModifiedBy>
  <cp:revision>74</cp:revision>
  <dcterms:created xsi:type="dcterms:W3CDTF">2011-09-20T09:28:27Z</dcterms:created>
  <dcterms:modified xsi:type="dcterms:W3CDTF">2011-09-27T03:19:01Z</dcterms:modified>
</cp:coreProperties>
</file>